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8" r:id="rId5"/>
    <p:sldId id="290" r:id="rId6"/>
    <p:sldId id="291" r:id="rId7"/>
    <p:sldId id="292" r:id="rId8"/>
    <p:sldId id="29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45CAD-270F-A313-C332-6488CA3741DC}" v="2" dt="2026-06-16T06:43:12.762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  <a:fill>
          <a:solidFill>
            <a:srgbClr val="ED7D31"/>
          </a:solidFill>
        </a:fill>
      </a:tcStyle>
    </a:band2H>
    <a:band1V>
      <a:tcStyle>
        <a:tcBdr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band1V>
    <a:band2V>
      <a:tcStyle>
        <a:tcBdr/>
        <a:fill>
          <a:solidFill>
            <a:srgbClr val="ED7D31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  <a:fill>
          <a:solidFill>
            <a:srgbClr val="4472C4"/>
          </a:solidFill>
        </a:fill>
      </a:tcStyle>
    </a:band2H>
    <a:band1V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band1V>
    <a:band2V>
      <a:tcStyle>
        <a:tcBdr/>
        <a:fill>
          <a:solidFill>
            <a:srgbClr val="4472C4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08FB837D-C827-4EFA-A057-4D05807E0F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wholeTbl>
    <a:band1H>
      <a:tcStyle>
        <a:tcBdr/>
        <a:fill>
          <a:solidFill>
            <a:srgbClr val="70AD47"/>
          </a:solidFill>
        </a:fill>
      </a:tcStyle>
    </a:band1H>
    <a:band2H>
      <a:tcStyle>
        <a:tcBdr/>
        <a:fill>
          <a:solidFill>
            <a:srgbClr val="70AD47"/>
          </a:solidFill>
        </a:fill>
      </a:tcStyle>
    </a:band2H>
    <a:band1V>
      <a:tcStyle>
        <a:tcBdr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band1V>
    <a:band2V>
      <a:tcStyle>
        <a:tcBdr/>
        <a:fill>
          <a:solidFill>
            <a:srgbClr val="70AD47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88157A-116D-FB18-A2F7-3F51F4122E0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2EE52-DCA1-CD6A-CC2A-7251AEDBAB3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0A9A02-534F-4B74-9AF4-34B3B4F265DF}" type="datetime1">
              <a:rPr lang="en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06/15/2026</a:t>
            </a:fld>
            <a:endParaRPr lang="e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7E49E-6E85-2DF3-10A5-C22CBD90831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51CD8-239D-BA9A-5FD3-FE41F73C84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81503F-AC8B-4070-A52A-F327F8010A6C}" type="slidenum">
              <a:t>‹#›</a:t>
            </a:fld>
            <a:endParaRPr lang="en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13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F7BBF-F5F0-7487-5A26-53322204480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2EAB7-1FAA-0014-CC35-23C9CA9E01A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7792F7-F365-407A-9F00-BA8CEAB06B12}" type="datetime1">
              <a:rPr lang="nb-NO"/>
              <a:pPr lvl="0"/>
              <a:t>15.06.2026</a:t>
            </a:fld>
            <a:endParaRPr lang="nb-N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5BAFD2-A4E8-5FCD-CA44-BA3D693983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D4C66C-4E10-E504-124D-21DED979878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860D-2967-D897-4402-96D9B460C8A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57A7-4664-E036-F19C-09F789DE4A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807D1CD-BA3C-427C-9BEF-17882554418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53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807D1CD-BA3C-427C-9BEF-1788255441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B935497-C07E-5C8D-559D-E1E3F2C66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5B8CEC2-68D9-81D5-CCAD-A4D9F2121B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EF71E0-1BF2-A19E-4704-4127FE90861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B3B83F-8E46-4A43-9556-5C297ACD2CA0}" type="slidenum">
              <a:t>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DBD0C9C-4202-E3EB-B48E-431238FFE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83180DF-1DCA-C3D5-56AB-1C68699777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C9C505-48E9-7204-24E2-7F860588049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8319D4-CED9-4908-8F3B-80C63D65599D}" type="slidenum">
              <a:t>5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EFAB8B0-ED42-6C3A-F3B3-A05C0CF67EAC}"/>
              </a:ext>
            </a:extLst>
          </p:cNvPr>
          <p:cNvSpPr/>
          <p:nvPr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rgbClr val="003F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D9AFF-20BE-C8AA-1E99-2BD9637ED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6925" y="2996095"/>
            <a:ext cx="3960001" cy="1619996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4" name="Picture 1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49FE3EB-96AB-191B-5200-06FF51DF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5" y="578678"/>
            <a:ext cx="2486034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A6ACDE8-9DF2-0000-B72F-4AE97A0E74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6925" y="2545707"/>
            <a:ext cx="3960001" cy="360365"/>
          </a:xfrm>
        </p:spPr>
        <p:txBody>
          <a:bodyPr/>
          <a:lstStyle>
            <a:lvl1pPr marL="0" indent="0">
              <a:buNone/>
              <a:defRPr sz="1400" spc="3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Click to add date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04A956B-D1E1-AC7B-60D7-32656CC4A6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6147" y="4787898"/>
            <a:ext cx="3960001" cy="66357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Click to add subtitle</a:t>
            </a:r>
          </a:p>
        </p:txBody>
      </p:sp>
      <p:pic>
        <p:nvPicPr>
          <p:cNvPr id="7" name="Picture Placeholder 7" descr="A picture containing water, outdoor, ship, lake&#10;&#10;Description automatically generated">
            <a:extLst>
              <a:ext uri="{FF2B5EF4-FFF2-40B4-BE49-F238E27FC236}">
                <a16:creationId xmlns:a16="http://schemas.microsoft.com/office/drawing/2014/main" id="{08491658-B4B3-8154-7198-CB04D171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7" r="5667"/>
          <a:stretch>
            <a:fillRect/>
          </a:stretch>
        </p:blipFill>
        <p:spPr>
          <a:xfrm>
            <a:off x="5039999" y="0"/>
            <a:ext cx="3600001" cy="228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Placeholder 14" descr="Raw meat on a conveyor belt&#10;&#10;Description automatically generated with low confidence">
            <a:extLst>
              <a:ext uri="{FF2B5EF4-FFF2-40B4-BE49-F238E27FC236}">
                <a16:creationId xmlns:a16="http://schemas.microsoft.com/office/drawing/2014/main" id="{B75AD3ED-72BE-594B-683A-787530E5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5" b="7105"/>
          <a:stretch>
            <a:fillRect/>
          </a:stretch>
        </p:blipFill>
        <p:spPr>
          <a:xfrm>
            <a:off x="8638803" y="0"/>
            <a:ext cx="3553202" cy="228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Placeholder 20" descr="A picture containing reef, orange&#10;&#10;Description automatically generated">
            <a:extLst>
              <a:ext uri="{FF2B5EF4-FFF2-40B4-BE49-F238E27FC236}">
                <a16:creationId xmlns:a16="http://schemas.microsoft.com/office/drawing/2014/main" id="{77BEA624-FFBB-95C9-DAD3-B664C709CC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60" b="2360"/>
          <a:stretch>
            <a:fillRect/>
          </a:stretch>
        </p:blipFill>
        <p:spPr>
          <a:xfrm>
            <a:off x="5039999" y="2286000"/>
            <a:ext cx="3598804" cy="228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Placeholder 24" descr="A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3B1FAC49-D110-4742-61C0-5DC3998248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96" r="6896"/>
          <a:stretch>
            <a:fillRect/>
          </a:stretch>
        </p:blipFill>
        <p:spPr>
          <a:xfrm>
            <a:off x="8638803" y="2286000"/>
            <a:ext cx="3553202" cy="228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Placeholder 28" descr="A picture containing nature, snow, landscape, water&#10;&#10;Description automatically generated">
            <a:extLst>
              <a:ext uri="{FF2B5EF4-FFF2-40B4-BE49-F238E27FC236}">
                <a16:creationId xmlns:a16="http://schemas.microsoft.com/office/drawing/2014/main" id="{4D47F066-63C7-A79D-DEC2-2D3E822ADE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522" b="37697"/>
          <a:stretch>
            <a:fillRect/>
          </a:stretch>
        </p:blipFill>
        <p:spPr>
          <a:xfrm>
            <a:off x="5039999" y="4572000"/>
            <a:ext cx="7151997" cy="2286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690527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4AB69C-BC7E-7467-A793-0F43A59E99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1933635"/>
            <a:ext cx="4900607" cy="41257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E8D48-D7BC-3307-B478-A791E94B70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03" y="639668"/>
            <a:ext cx="5257800" cy="5419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0DC8AA-4D1D-5160-F119-502D107007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4902198" cy="921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5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FBDFA03E-7E58-0148-64D7-7BE0F926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39BE0-3F22-A93D-6BAF-009E62B10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EA69A-6976-E2F2-23BB-8F03A240ED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493BD5-C3F5-47D6-BC47-CA5E3966CED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69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4F17267-9AEE-D6B6-0D5F-6484EF7A4B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D6E2A-D788-6CF1-65EC-7440AF6217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1683949"/>
            <a:ext cx="4912357" cy="287898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F74F1D-FE34-5517-6CA1-14FD783255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178256"/>
            <a:ext cx="4912357" cy="38753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1F00FD-A688-2AE0-DCE6-AA66D9E6F7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4912357" cy="9409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FCB532F5-C256-10CB-8EB4-2B45BAB7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1311B5-C86F-DAF3-715E-EFC75AEDEC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226381-FE73-3C5B-48C5-145E8570C2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CDC3BB-8D41-4F76-AD93-53E79CDA372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7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137F8BB-3CBD-7AB2-50E7-2937273B63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F640-3D85-4048-E9ED-173BCC28D5D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61763" y="1313727"/>
            <a:ext cx="4892040" cy="4739828"/>
          </a:xfrm>
        </p:spPr>
        <p:txBody>
          <a:bodyPr/>
          <a:lstStyle>
            <a:lvl1pPr>
              <a:defRPr sz="1400"/>
            </a:lvl1pPr>
            <a:lvl2pPr indent="-134938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282A36F-A44B-F083-033B-D5B19971A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763" y="639668"/>
            <a:ext cx="4892040" cy="4483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5" name="Picture 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CA77B0D-8B3B-20A5-2749-E0872F67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855010-9039-A71C-46CA-F66CA7260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90349A-553D-5552-2DF6-31F5E05517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C3591-F74E-4438-8D6F-E524BD8EFC1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96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op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0AF0FB5-377D-A796-D461-04AC677918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7069" y="1129558"/>
            <a:ext cx="10516733" cy="48736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82E7-CFB5-47C5-1A40-ED0A2E95AE2E}"/>
              </a:ext>
            </a:extLst>
          </p:cNvPr>
          <p:cNvSpPr txBox="1"/>
          <p:nvPr/>
        </p:nvSpPr>
        <p:spPr>
          <a:xfrm>
            <a:off x="3732836" y="1759351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05D57A-C95E-DABC-A422-0D858C52ED8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7069" y="1759351"/>
            <a:ext cx="10516733" cy="2271872"/>
          </a:xfrm>
        </p:spPr>
        <p:txBody>
          <a:bodyPr/>
          <a:lstStyle>
            <a:lvl1pPr>
              <a:defRPr sz="1400"/>
            </a:lvl1pPr>
            <a:lvl2pPr indent="-134938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724C97-AF5F-0848-9118-1E4D08D91E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069" y="639668"/>
            <a:ext cx="10516733" cy="487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738185-650A-9A21-6639-98D5666B482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4337995"/>
            <a:ext cx="12191996" cy="2520004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7" name="Picture 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D74186B-4539-EF03-EB74-42911145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2" y="641088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9BCE09-AFEF-2884-DF5B-0DB7F7D7E2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38203" y="6356351"/>
            <a:ext cx="5861907" cy="3599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FD9702-34F7-14F2-302D-96346AE594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E5DB5-A8FA-4C32-BD29-6402291B8AD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24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B4C4BC2-A08A-3673-6587-F4E0FD7BF944}"/>
              </a:ext>
            </a:extLst>
          </p:cNvPr>
          <p:cNvSpPr/>
          <p:nvPr/>
        </p:nvSpPr>
        <p:spPr>
          <a:xfrm>
            <a:off x="0" y="0"/>
            <a:ext cx="5399998" cy="6858000"/>
          </a:xfrm>
          <a:prstGeom prst="rect">
            <a:avLst/>
          </a:prstGeom>
          <a:solidFill>
            <a:srgbClr val="003F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F1354-69C0-DD57-4B2D-E6E22CF3D0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78992" y="1278029"/>
            <a:ext cx="5768803" cy="48736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041BF6-65CF-DA37-521A-A0F230F92A6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77867" y="1824502"/>
            <a:ext cx="5768803" cy="4229054"/>
          </a:xfrm>
        </p:spPr>
        <p:txBody>
          <a:bodyPr/>
          <a:lstStyle>
            <a:lvl1pPr>
              <a:defRPr sz="1400"/>
            </a:lvl1pPr>
            <a:lvl2pPr indent="-134938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CFDD05-4DA5-B8EA-EC40-93ED6F5EFE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8992" y="639668"/>
            <a:ext cx="5767669" cy="5792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Picture 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720D52EF-BE48-EBD9-96AB-C19594CD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04D3DF-F6E9-926D-906D-BC985607EC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577867" y="6356351"/>
            <a:ext cx="5375272" cy="3599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E25515-74C2-E281-70D1-8474FB761B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B2A475B-1D26-4F76-814A-8EAA4BD83DE4}" type="slidenum">
              <a:t>‹#›</a:t>
            </a:fld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58558B-C039-00E7-A8AD-90FD1EDBA7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66703" y="1278029"/>
            <a:ext cx="4866592" cy="45210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2450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9377F5A-8820-E814-EF6C-418C1B22E10A}"/>
              </a:ext>
            </a:extLst>
          </p:cNvPr>
          <p:cNvSpPr/>
          <p:nvPr/>
        </p:nvSpPr>
        <p:spPr>
          <a:xfrm>
            <a:off x="6791998" y="0"/>
            <a:ext cx="5399998" cy="6858000"/>
          </a:xfrm>
          <a:prstGeom prst="rect">
            <a:avLst/>
          </a:prstGeom>
          <a:solidFill>
            <a:srgbClr val="003F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CFA05-E43F-2B30-6208-F5E0740365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7069" y="1129558"/>
            <a:ext cx="5861907" cy="48736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BB6B7B4-BFCB-CFE1-1B43-BFD90603D537}"/>
              </a:ext>
            </a:extLst>
          </p:cNvPr>
          <p:cNvSpPr txBox="1"/>
          <p:nvPr/>
        </p:nvSpPr>
        <p:spPr>
          <a:xfrm>
            <a:off x="3732836" y="1759351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C80584-5810-0427-21F2-BB3F682C1A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7069" y="1759351"/>
            <a:ext cx="5861907" cy="4294205"/>
          </a:xfrm>
        </p:spPr>
        <p:txBody>
          <a:bodyPr/>
          <a:lstStyle>
            <a:lvl1pPr>
              <a:defRPr sz="1400"/>
            </a:lvl1pPr>
            <a:lvl2pPr indent="-134938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6" name="Picture 13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2912532B-AD1E-73A1-6C9A-B33BA749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2" y="641088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9AC7E2-9666-F593-3342-C12DDC577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069" y="639668"/>
            <a:ext cx="5861907" cy="487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E2126B-F708-9FB3-F15D-EF245999D2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38203" y="6356351"/>
            <a:ext cx="5861907" cy="3599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7A37A8-B8B0-C76A-68DD-A109726B5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7FE2C-3EDD-4AF9-A668-7FFBDF24E72F}" type="slidenum">
              <a:t>‹#›</a:t>
            </a:fld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FC61B2-8560-9F4C-5E30-AEAEC10D0E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058701" y="1127034"/>
            <a:ext cx="4866592" cy="460685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7682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ackground">
    <p:bg>
      <p:bgPr>
        <a:solidFill>
          <a:srgbClr val="003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7FC7B22-E30C-D7ED-0A2E-72125799EC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1371600"/>
            <a:ext cx="10496123" cy="487366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14C9F-70D3-11E7-F8FE-B58D6624A0C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079025"/>
            <a:ext cx="4866592" cy="397453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F58C76-1798-2FA1-27D5-050E30991B2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53551" y="2079025"/>
            <a:ext cx="4866592" cy="397453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10BA03D-57C8-E973-E9DE-BB0F6BB73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10515600" cy="5792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Picture 2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BD5B2A3-A26A-B10B-AB4C-634A6E149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2" y="641088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C330EB-1EE7-5F07-2E11-F14196C4FD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46F5E1-2E3D-321B-7872-01A5FECB88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08BB3DE-67D2-43D5-B2EB-E88B11BEB31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å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609AFDD-7D19-74B3-7EC9-59106230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3F00EF-D937-5108-AACB-5DFB890D3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2CF236-3C98-4040-FC7A-55E29B04C2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83D80-C00B-4666-99BC-00933EBD4E5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244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0B0017D-71DE-00D6-361B-595FB607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6076"/>
            <a:ext cx="887553" cy="2570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4B9CBA-B0A0-7ED7-FB0D-A1C198FB8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E592A3-706B-E9A4-9994-476ECE8084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F4413-99E1-40CA-A91A-B92F13D2E40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0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A583040D-910B-B474-86AF-5F785DA8F0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39999" y="0"/>
            <a:ext cx="7151997" cy="6858000"/>
          </a:xfrm>
        </p:spPr>
        <p:txBody>
          <a:bodyPr lIns="359999" tIns="359999" rIns="359999" bIns="359999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D443639-5487-3ADA-1971-C8FD2AACB3F2}"/>
              </a:ext>
            </a:extLst>
          </p:cNvPr>
          <p:cNvSpPr/>
          <p:nvPr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rgbClr val="003F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287E8325-4A94-7196-5143-BF4588D1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1088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3613B501-43F6-BF42-AA93-2766D9CC91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999" y="1827849"/>
            <a:ext cx="4320000" cy="4434382"/>
          </a:xfrm>
          <a:solidFill>
            <a:srgbClr val="E4F0F9"/>
          </a:solidFill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2602-47FB-272F-1E04-87A40F4E6B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10092A5-CE55-4D76-8A61-D36784D0202A}" type="slidenum">
              <a:t>‹#›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4AD2C0-5861-EC82-A8AF-849D247E0F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999" y="925793"/>
            <a:ext cx="4320000" cy="902046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23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39507E0-01F4-4A91-B1CC-40E4AAE534E1}"/>
              </a:ext>
            </a:extLst>
          </p:cNvPr>
          <p:cNvSpPr/>
          <p:nvPr/>
        </p:nvSpPr>
        <p:spPr>
          <a:xfrm>
            <a:off x="0" y="2709001"/>
            <a:ext cx="12191996" cy="1439997"/>
          </a:xfrm>
          <a:prstGeom prst="rect">
            <a:avLst/>
          </a:prstGeom>
          <a:solidFill>
            <a:srgbClr val="003F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FEBED29A-2CB8-5375-91C0-5B1EFB9F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1088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1AE565-D347-708C-B9D3-3A3162FF9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 anchor="ctr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6482F2-02F1-C23C-4BDA-A0FDC4FE2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41D433-22A9-4C1D-9143-FE541726969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82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72F6-E37F-B940-FD9C-B0663C4284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F967E-86C8-907D-674F-BA5B4B37BB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5473A3-AF93-5599-ED2A-2A33D1318E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38203" y="6356351"/>
            <a:ext cx="9072713" cy="3599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BBB121-3F33-2440-ACDB-A6CE1F11D0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6292F-5A60-4B06-9B6B-DDE8C83D024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962D844-ED13-E85F-AB62-DC33E354C88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på ikonet for å legge til et bilde</a:t>
            </a:r>
            <a:endParaRPr lang="en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6493EF-57C6-4A61-26C2-A1FBAE7FF5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4881881" cy="1325559"/>
          </a:xfrm>
        </p:spPr>
        <p:txBody>
          <a:bodyPr wrap="none" anchor="ctr">
            <a:noAutofit/>
          </a:bodyPr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579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D359B3EA-B8D5-BE82-DDB2-D0D66CF7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C7CDA-33A1-FE7E-9FD2-E2AB927ECDE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570015"/>
            <a:ext cx="10515600" cy="44897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EAF483A-A6B0-0A2D-8852-91D3E9268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10515600" cy="5792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E6341-DEB1-FC26-90E7-7064B9C7C8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CCA9-7C5A-C7F0-0742-D16FB0A818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B45E89-7C18-4964-8201-B2AABAE32B4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4122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0CB3C4-F357-1FC9-B5A8-E57D6222FDF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569567"/>
            <a:ext cx="5181603" cy="44897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E27BE2D-678A-32CC-38C7-D3E9130B0F5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1569567"/>
            <a:ext cx="5181603" cy="44897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896309B-A788-66E4-5391-7F5ABFB49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887"/>
            <a:ext cx="10515600" cy="5788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5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7BB4D6A3-0E16-9AA2-9ECF-EFB95D06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DA3195-D36E-9E90-11EA-04B90D8325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064F90-89F9-01B5-7FB6-666E85BD78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C549B-7695-4B88-A0A9-C72722A13D3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50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92061A-C28B-6ABA-4B08-7583C23208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1569567"/>
            <a:ext cx="5157782" cy="82391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D204CBA-C79D-DA1D-A401-071DB8D98C2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4" y="2421852"/>
            <a:ext cx="5157782" cy="36374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823E8B2-D7C8-F8CC-DB06-A10FAFF388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569567"/>
            <a:ext cx="5183184" cy="82391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868A90-F951-3143-92A4-65EC019F96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421852"/>
            <a:ext cx="5183184" cy="36374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9BF612-D542-1FF9-7A5F-9456AFB480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10515600" cy="5792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7" name="Picture 1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52982841-4A8A-7495-E95B-FB21B77A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37D17C-1565-DF14-7253-8576D5CD6D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3ADD75-FE53-0B27-D0E7-1EA5EDD6A7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CEA5C-3B6E-4497-AC67-11DFBF826AF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83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ct 1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F318FBB-FC4A-619E-1F98-870549F168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1371600"/>
            <a:ext cx="10496123" cy="48736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42940-7D52-705A-666F-0CB7215823C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079025"/>
            <a:ext cx="4866592" cy="39745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70E2CD-9505-C1B9-9C9F-27594F4E10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53551" y="2079025"/>
            <a:ext cx="4866592" cy="39745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C2023B0-AA78-B6C9-7FDC-DB220EADB4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39668"/>
            <a:ext cx="10515600" cy="5792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  <a:endParaRPr lang="en-NO"/>
          </a:p>
        </p:txBody>
      </p:sp>
      <p:pic>
        <p:nvPicPr>
          <p:cNvPr id="6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84FBC6D4-5291-0AEE-D52C-92EF1337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1" y="6408325"/>
            <a:ext cx="884115" cy="2560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E082BD-4510-AAA1-1879-AFACAE732B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9404A8-E158-31A7-AFBB-B7C403BAC7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09A9F-1CE9-4626-AB9C-2B1D751A687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BD590-5B5D-E35B-9F89-9BCAC67D77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45100"/>
            <a:ext cx="10515600" cy="696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EC50-F0A0-7187-2740-176D4930D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570893"/>
            <a:ext cx="10515600" cy="46060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C8D9E4-B338-7BDC-91C7-3DF1BB6966B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203" y="6356351"/>
            <a:ext cx="10114937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000" b="0" i="0" u="none" strike="noStrike" kern="1200" cap="none" spc="0" baseline="0">
                <a:solidFill>
                  <a:srgbClr val="D5D5D5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E4F1C-9360-C2AB-5281-BF001D0A9DC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49943" y="6356351"/>
            <a:ext cx="539998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000" b="0" i="0" u="none" strike="noStrike" kern="1200" cap="none" spc="0" baseline="0">
                <a:solidFill>
                  <a:srgbClr val="D5D5D5"/>
                </a:solidFill>
                <a:uFillTx/>
                <a:latin typeface="Calibri"/>
              </a:defRPr>
            </a:lvl1pPr>
          </a:lstStyle>
          <a:p>
            <a:pPr lvl="0"/>
            <a:fld id="{50F2334F-84E8-4876-B88D-7BDA2580540C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b-NO" sz="2800" b="0" i="0" u="none" strike="noStrike" kern="1200" cap="none" spc="0" baseline="0">
          <a:solidFill>
            <a:srgbClr val="000000"/>
          </a:solidFill>
          <a:uFillTx/>
          <a:latin typeface="Times New Roman"/>
        </a:defRPr>
      </a:lvl1pPr>
    </p:titleStyle>
    <p:bodyStyle>
      <a:lvl1pPr marL="133346" marR="0" lvl="0" indent="-133346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b-NO" sz="1600" b="0" i="0" u="none" strike="noStrike" kern="1200" cap="none" spc="0" baseline="0">
          <a:solidFill>
            <a:srgbClr val="000000"/>
          </a:solidFill>
          <a:uFillTx/>
          <a:latin typeface="Calibri" pitchFamily="34"/>
          <a:cs typeface="Calibri" pitchFamily="34"/>
        </a:defRPr>
      </a:lvl1pPr>
      <a:lvl2pPr marL="314325" marR="0" lvl="1" indent="-136529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System Font Regular"/>
        <a:buChar char="–"/>
        <a:tabLst/>
        <a:defRPr lang="nb-NO" sz="1400" b="0" i="0" u="none" strike="noStrike" kern="1200" cap="none" spc="0" baseline="0">
          <a:solidFill>
            <a:srgbClr val="000000"/>
          </a:solidFill>
          <a:uFillTx/>
          <a:latin typeface="Calibri" pitchFamily="34"/>
          <a:cs typeface="Calibri" pitchFamily="34"/>
        </a:defRPr>
      </a:lvl2pPr>
      <a:lvl3pPr marL="447671" marR="0" lvl="2" indent="-133346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System Font Regular"/>
        <a:buChar char="–"/>
        <a:tabLst/>
        <a:defRPr lang="nb-NO" sz="1400" b="0" i="0" u="none" strike="noStrike" kern="1200" cap="none" spc="0" baseline="0">
          <a:solidFill>
            <a:srgbClr val="000000"/>
          </a:solidFill>
          <a:uFillTx/>
          <a:latin typeface="Calibri" pitchFamily="34"/>
          <a:cs typeface="Calibri" pitchFamily="34"/>
        </a:defRPr>
      </a:lvl3pPr>
      <a:lvl4pPr marL="581028" marR="0" lvl="3" indent="-133346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System Font Regular"/>
        <a:buChar char="–"/>
        <a:tabLst/>
        <a:defRPr lang="nb-NO" sz="1400" b="0" i="0" u="none" strike="noStrike" kern="1200" cap="none" spc="0" baseline="0">
          <a:solidFill>
            <a:srgbClr val="000000"/>
          </a:solidFill>
          <a:uFillTx/>
          <a:latin typeface="Calibri" pitchFamily="34"/>
          <a:cs typeface="Calibri" pitchFamily="34"/>
        </a:defRPr>
      </a:lvl4pPr>
      <a:lvl5pPr marL="715966" marR="0" lvl="4" indent="-134938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System Font Regular"/>
        <a:buChar char="–"/>
        <a:tabLst/>
        <a:defRPr lang="nb-NO" sz="1400" b="0" i="0" u="none" strike="noStrike" kern="1200" cap="none" spc="0" baseline="0">
          <a:solidFill>
            <a:srgbClr val="000000"/>
          </a:solidFill>
          <a:uFillTx/>
          <a:latin typeface="Calibri" pitchFamily="34"/>
          <a:cs typeface="Calibri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FA27-ED49-1F6D-EE7B-AA50C06C85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192" y="1912362"/>
            <a:ext cx="3960001" cy="780038"/>
          </a:xfrm>
        </p:spPr>
        <p:txBody>
          <a:bodyPr/>
          <a:lstStyle/>
          <a:p>
            <a:pPr lvl="0"/>
            <a:r>
              <a:rPr lang="nb-NO" sz="4400" dirty="0">
                <a:latin typeface="Times New Roman"/>
              </a:rPr>
              <a:t>Sikkerhetskultur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5236D92-9FD1-A835-145E-3984B1B7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3" y="3525753"/>
            <a:ext cx="3291488" cy="2194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6">
            <a:extLst>
              <a:ext uri="{FF2B5EF4-FFF2-40B4-BE49-F238E27FC236}">
                <a16:creationId xmlns:a16="http://schemas.microsoft.com/office/drawing/2014/main" id="{90ED483F-85A7-8F2B-637F-1652F0B3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44E89-0B65-710D-2CFD-0290587C6693}"/>
              </a:ext>
            </a:extLst>
          </p:cNvPr>
          <p:cNvSpPr txBox="1"/>
          <p:nvPr/>
        </p:nvSpPr>
        <p:spPr>
          <a:xfrm>
            <a:off x="149943" y="6356351"/>
            <a:ext cx="539998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6F8A0B-5B00-45C1-97B4-D5008AE59770}" type="slidenum">
              <a:rPr/>
              <a:t>2</a:t>
            </a:fld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D9E33C-4E28-8206-3168-605539249BD2}"/>
              </a:ext>
            </a:extLst>
          </p:cNvPr>
          <p:cNvSpPr/>
          <p:nvPr/>
        </p:nvSpPr>
        <p:spPr>
          <a:xfrm>
            <a:off x="0" y="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ilde 7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10BBA4A3-52CB-D76B-DD75-C8BFC6ECE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198" y="6356725"/>
            <a:ext cx="1473198" cy="4304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E8A768-0BE0-9323-B5C7-285C9ED9C1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570015"/>
            <a:ext cx="10515600" cy="4489777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16A258A-AD53-A8F9-3A07-90001568A6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CAF7838-9154-3334-1D65-F89AC8AA0C01}"/>
              </a:ext>
            </a:extLst>
          </p:cNvPr>
          <p:cNvSpPr txBox="1"/>
          <p:nvPr/>
        </p:nvSpPr>
        <p:spPr>
          <a:xfrm>
            <a:off x="838203" y="6356351"/>
            <a:ext cx="10114937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6505C7-8B8F-0C7A-6A3B-867E2CFDDE7F}"/>
              </a:ext>
            </a:extLst>
          </p:cNvPr>
          <p:cNvSpPr txBox="1"/>
          <p:nvPr/>
        </p:nvSpPr>
        <p:spPr>
          <a:xfrm>
            <a:off x="149943" y="6356351"/>
            <a:ext cx="539998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D3D007-F3C8-444E-93BC-A6B0EE84B10A}" type="slidenum">
              <a:rPr/>
              <a:t>3</a:t>
            </a:fld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336A288-E35E-F0B8-D06F-09148307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6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E463C12F-B99D-0680-E32D-1C79301E5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98" y="6356725"/>
            <a:ext cx="1473198" cy="4304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7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5BA3AF64-8083-BAA5-6EDB-38D8C2C0DC2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838203" y="2278501"/>
            <a:ext cx="10515600" cy="307253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0EBA0DC6-4ACC-BDC1-5CCA-B35FCF7AB4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4DDD6C6-9DC8-0F59-17C4-052C63353803}"/>
              </a:ext>
            </a:extLst>
          </p:cNvPr>
          <p:cNvSpPr txBox="1"/>
          <p:nvPr/>
        </p:nvSpPr>
        <p:spPr>
          <a:xfrm>
            <a:off x="838203" y="6356351"/>
            <a:ext cx="10114937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B031E3-AD8F-A182-DC59-7CA14D9B825A}"/>
              </a:ext>
            </a:extLst>
          </p:cNvPr>
          <p:cNvSpPr txBox="1"/>
          <p:nvPr/>
        </p:nvSpPr>
        <p:spPr>
          <a:xfrm>
            <a:off x="149943" y="6356351"/>
            <a:ext cx="539998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241D83-1A7C-4BC6-A52F-FF5CA06956A5}" type="slidenum">
              <a:rPr/>
              <a:t>4</a:t>
            </a:fld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14A4259-5AF1-1855-19B0-3E9595A9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ilde 11">
            <a:extLst>
              <a:ext uri="{FF2B5EF4-FFF2-40B4-BE49-F238E27FC236}">
                <a16:creationId xmlns:a16="http://schemas.microsoft.com/office/drawing/2014/main" id="{859EDE2F-5D67-52AB-61C2-6299353DB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07" y="3424235"/>
            <a:ext cx="1476582" cy="95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13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AAB9F492-45D4-79E3-17B2-5F82DF9C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198" y="6356725"/>
            <a:ext cx="1473198" cy="4304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8938767-18D6-ECE1-A2FC-7B11CE8E82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570015"/>
            <a:ext cx="10515600" cy="4489777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0DD289-0A21-7188-A6E2-59BAEFD95F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8FE3EE9-052B-B373-96A3-031446165842}"/>
              </a:ext>
            </a:extLst>
          </p:cNvPr>
          <p:cNvSpPr txBox="1"/>
          <p:nvPr/>
        </p:nvSpPr>
        <p:spPr>
          <a:xfrm>
            <a:off x="838203" y="6356351"/>
            <a:ext cx="10114937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D0A318-6FA1-87C5-580D-1B613B28C267}"/>
              </a:ext>
            </a:extLst>
          </p:cNvPr>
          <p:cNvSpPr txBox="1"/>
          <p:nvPr/>
        </p:nvSpPr>
        <p:spPr>
          <a:xfrm>
            <a:off x="149943" y="6356351"/>
            <a:ext cx="539998" cy="35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FA988A-8F0A-4586-81F9-3C0BD58500EB}" type="slidenum">
              <a:rPr/>
              <a:t>5</a:t>
            </a:fld>
            <a:endParaRPr lang="nb-NO" sz="1000" b="0" i="0" u="none" strike="noStrike" kern="1200" cap="none" spc="0" baseline="0">
              <a:solidFill>
                <a:srgbClr val="D5D5D5"/>
              </a:solidFill>
              <a:uFillTx/>
              <a:latin typeface="Calibri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E62CD42-A08D-1A73-BE58-51476EA9736B}"/>
              </a:ext>
            </a:extLst>
          </p:cNvPr>
          <p:cNvSpPr/>
          <p:nvPr/>
        </p:nvSpPr>
        <p:spPr>
          <a:xfrm>
            <a:off x="0" y="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A745FA-3906-622D-2A89-CFFBDBC5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ilde 7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96EBA61D-4752-87B9-57AA-036238944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198" y="6356725"/>
            <a:ext cx="1473198" cy="4304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395718-8a33-43a4-b66a-b7aa5d30e6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2D4529E41B2B419E9F2EE0BDE12019" ma:contentTypeVersion="13" ma:contentTypeDescription="Opprett et nytt dokument." ma:contentTypeScope="" ma:versionID="c6d280c637f7823b1194306b7ffa3ab9">
  <xsd:schema xmlns:xsd="http://www.w3.org/2001/XMLSchema" xmlns:xs="http://www.w3.org/2001/XMLSchema" xmlns:p="http://schemas.microsoft.com/office/2006/metadata/properties" xmlns:ns2="44395718-8a33-43a4-b66a-b7aa5d30e6b2" xmlns:ns3="c7cbe3c0-75e9-4fc9-8cca-598a98b96643" targetNamespace="http://schemas.microsoft.com/office/2006/metadata/properties" ma:root="true" ma:fieldsID="78109533c4abc160624e8b58149b32ce" ns2:_="" ns3:_="">
    <xsd:import namespace="44395718-8a33-43a4-b66a-b7aa5d30e6b2"/>
    <xsd:import namespace="c7cbe3c0-75e9-4fc9-8cca-598a98b96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95718-8a33-43a4-b66a-b7aa5d30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2ad07e47-b1a0-4a00-9de6-1a0becdd0f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be3c0-75e9-4fc9-8cca-598a98b966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0BC7E-EE53-4064-9510-B6FB61BFDD0E}">
  <ds:schemaRefs>
    <ds:schemaRef ds:uri="http://schemas.microsoft.com/office/2006/metadata/properties"/>
    <ds:schemaRef ds:uri="http://schemas.microsoft.com/office/infopath/2007/PartnerControls"/>
    <ds:schemaRef ds:uri="44395718-8a33-43a4-b66a-b7aa5d30e6b2"/>
  </ds:schemaRefs>
</ds:datastoreItem>
</file>

<file path=customXml/itemProps2.xml><?xml version="1.0" encoding="utf-8"?>
<ds:datastoreItem xmlns:ds="http://schemas.openxmlformats.org/officeDocument/2006/customXml" ds:itemID="{2AD7094A-0FA4-40E7-BBC2-937200D2C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C1A20-8D58-4C69-B148-76D6C8C20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95718-8a33-43a4-b66a-b7aa5d30e6b2"/>
    <ds:schemaRef ds:uri="c7cbe3c0-75e9-4fc9-8cca-598a98b96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SalMar%20-%20Presentasjonsmal</Template>
  <TotalTime>121</TotalTime>
  <Words>8</Words>
  <Application>Microsoft Office PowerPoint</Application>
  <PresentationFormat>Widescreen</PresentationFormat>
  <Paragraphs>8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 tema</vt:lpstr>
      <vt:lpstr>Sikkerhetskultur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Asgeir Johansen</dc:creator>
  <cp:lastModifiedBy>Asgeir Johansen</cp:lastModifiedBy>
  <cp:revision>8</cp:revision>
  <dcterms:created xsi:type="dcterms:W3CDTF">2026-02-09T13:51:40Z</dcterms:created>
  <dcterms:modified xsi:type="dcterms:W3CDTF">2026-06-16T06:48:29Z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e177d-39af-4d7d-a351-43f4e4c9b3ef_Enabled">
    <vt:lpwstr>true</vt:lpwstr>
  </property>
  <property fmtid="{D5CDD505-2E9C-101B-9397-08002B2CF9AE}" pid="3" name="MSIP_Label_dade177d-39af-4d7d-a351-43f4e4c9b3ef_SetDate">
    <vt:lpwstr>2023-04-26T13:04:17Z</vt:lpwstr>
  </property>
  <property fmtid="{D5CDD505-2E9C-101B-9397-08002B2CF9AE}" pid="4" name="MSIP_Label_dade177d-39af-4d7d-a351-43f4e4c9b3ef_Method">
    <vt:lpwstr>Standard</vt:lpwstr>
  </property>
  <property fmtid="{D5CDD505-2E9C-101B-9397-08002B2CF9AE}" pid="5" name="MSIP_Label_dade177d-39af-4d7d-a351-43f4e4c9b3ef_Name">
    <vt:lpwstr>SalMar Internt</vt:lpwstr>
  </property>
  <property fmtid="{D5CDD505-2E9C-101B-9397-08002B2CF9AE}" pid="6" name="MSIP_Label_dade177d-39af-4d7d-a351-43f4e4c9b3ef_SiteId">
    <vt:lpwstr>de10159d-2c09-4762-966c-e841d3391feb</vt:lpwstr>
  </property>
  <property fmtid="{D5CDD505-2E9C-101B-9397-08002B2CF9AE}" pid="7" name="MSIP_Label_dade177d-39af-4d7d-a351-43f4e4c9b3ef_ActionId">
    <vt:lpwstr>eefb22d1-29c2-4bf1-bbca-827d36873ddd</vt:lpwstr>
  </property>
  <property fmtid="{D5CDD505-2E9C-101B-9397-08002B2CF9AE}" pid="8" name="MSIP_Label_dade177d-39af-4d7d-a351-43f4e4c9b3ef_ContentBits">
    <vt:lpwstr>0</vt:lpwstr>
  </property>
  <property fmtid="{D5CDD505-2E9C-101B-9397-08002B2CF9AE}" pid="9" name="ContentTypeId">
    <vt:lpwstr>0x010100442D4529E41B2B419E9F2EE0BDE12019</vt:lpwstr>
  </property>
  <property fmtid="{D5CDD505-2E9C-101B-9397-08002B2CF9AE}" pid="10" name="MediaServiceImageTags">
    <vt:lpwstr/>
  </property>
</Properties>
</file>